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1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8" r:id="rId3"/>
    <p:sldId id="280" r:id="rId4"/>
    <p:sldId id="281" r:id="rId5"/>
    <p:sldId id="282" r:id="rId6"/>
    <p:sldId id="259" r:id="rId7"/>
    <p:sldId id="260" r:id="rId8"/>
    <p:sldId id="276" r:id="rId9"/>
    <p:sldId id="263" r:id="rId10"/>
    <p:sldId id="264" r:id="rId11"/>
    <p:sldId id="265" r:id="rId12"/>
    <p:sldId id="274" r:id="rId13"/>
    <p:sldId id="27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E0A"/>
    <a:srgbClr val="FF3300"/>
    <a:srgbClr val="99CC00"/>
    <a:srgbClr val="2A6E18"/>
    <a:srgbClr val="F53BAA"/>
    <a:srgbClr val="7C1E46"/>
    <a:srgbClr val="B181F7"/>
    <a:srgbClr val="776AC6"/>
    <a:srgbClr val="FFCC00"/>
    <a:srgbClr val="200D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71" autoAdjust="0"/>
    <p:restoredTop sz="94660"/>
  </p:normalViewPr>
  <p:slideViewPr>
    <p:cSldViewPr snapToGrid="0">
      <p:cViewPr varScale="1">
        <p:scale>
          <a:sx n="74" d="100"/>
          <a:sy n="74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E9BA3-7C2A-4B4F-A050-1954E34692D8}" type="datetimeFigureOut">
              <a:rPr lang="en-US" smtClean="0"/>
              <a:t>23-Feb-18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4B7B-71ED-40BC-A807-AE18CDCD0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17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E9BA3-7C2A-4B4F-A050-1954E34692D8}" type="datetimeFigureOut">
              <a:rPr lang="en-US" smtClean="0"/>
              <a:t>23-Feb-18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4B7B-71ED-40BC-A807-AE18CDCD0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81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E9BA3-7C2A-4B4F-A050-1954E34692D8}" type="datetimeFigureOut">
              <a:rPr lang="en-US" smtClean="0"/>
              <a:t>23-Feb-18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4B7B-71ED-40BC-A807-AE18CDCD0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80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E9BA3-7C2A-4B4F-A050-1954E34692D8}" type="datetimeFigureOut">
              <a:rPr lang="en-US" smtClean="0"/>
              <a:t>23-Feb-18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4B7B-71ED-40BC-A807-AE18CDCD0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31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E9BA3-7C2A-4B4F-A050-1954E34692D8}" type="datetimeFigureOut">
              <a:rPr lang="en-US" smtClean="0"/>
              <a:t>23-Feb-18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4B7B-71ED-40BC-A807-AE18CDCD0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E9BA3-7C2A-4B4F-A050-1954E34692D8}" type="datetimeFigureOut">
              <a:rPr lang="en-US" smtClean="0"/>
              <a:t>23-Feb-18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4B7B-71ED-40BC-A807-AE18CDCD0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41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E9BA3-7C2A-4B4F-A050-1954E34692D8}" type="datetimeFigureOut">
              <a:rPr lang="en-US" smtClean="0"/>
              <a:t>23-Feb-18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4B7B-71ED-40BC-A807-AE18CDCD0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85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E9BA3-7C2A-4B4F-A050-1954E34692D8}" type="datetimeFigureOut">
              <a:rPr lang="en-US" smtClean="0"/>
              <a:t>23-Feb-18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4B7B-71ED-40BC-A807-AE18CDCD0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97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E9BA3-7C2A-4B4F-A050-1954E34692D8}" type="datetimeFigureOut">
              <a:rPr lang="en-US" smtClean="0"/>
              <a:t>23-Feb-18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4B7B-71ED-40BC-A807-AE18CDCD0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53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E9BA3-7C2A-4B4F-A050-1954E34692D8}" type="datetimeFigureOut">
              <a:rPr lang="en-US" smtClean="0"/>
              <a:t>23-Feb-18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4B7B-71ED-40BC-A807-AE18CDCD0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768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E9BA3-7C2A-4B4F-A050-1954E34692D8}" type="datetimeFigureOut">
              <a:rPr lang="en-US" smtClean="0"/>
              <a:t>23-Feb-18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04B7B-71ED-40BC-A807-AE18CDCD0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18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E9BA3-7C2A-4B4F-A050-1954E34692D8}" type="datetimeFigureOut">
              <a:rPr lang="en-US" smtClean="0"/>
              <a:t>23-Feb-18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04B7B-71ED-40BC-A807-AE18CDCD0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710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2"/>
          <p:cNvSpPr/>
          <p:nvPr/>
        </p:nvSpPr>
        <p:spPr>
          <a:xfrm>
            <a:off x="527479" y="335280"/>
            <a:ext cx="11135360" cy="53543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557" y="537453"/>
            <a:ext cx="8851204" cy="494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83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rgbClr val="200DAB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1503525" y="869408"/>
            <a:ext cx="9022080" cy="44399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745134" y="1554044"/>
            <a:ext cx="44414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LB" sz="4800" b="1" dirty="0" smtClean="0">
                <a:ln/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لعبة صيادين السمك</a:t>
            </a: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599" y="2118977"/>
            <a:ext cx="4229018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3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rgbClr val="2A6E18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1499326" y="916623"/>
            <a:ext cx="9022080" cy="44399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400676" y="1566923"/>
            <a:ext cx="512073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LB" sz="4800" b="1" dirty="0" smtClean="0">
                <a:ln/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سكاتش البرص</a:t>
            </a:r>
            <a:endParaRPr lang="en-US" sz="4800" b="1" dirty="0" smtClean="0">
              <a:ln/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743" y="2380298"/>
            <a:ext cx="5602514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700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ular Callout 7"/>
          <p:cNvSpPr/>
          <p:nvPr/>
        </p:nvSpPr>
        <p:spPr>
          <a:xfrm>
            <a:off x="1376680" y="934720"/>
            <a:ext cx="9022080" cy="4421696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loud 2"/>
          <p:cNvSpPr/>
          <p:nvPr/>
        </p:nvSpPr>
        <p:spPr>
          <a:xfrm>
            <a:off x="5838778" y="2299014"/>
            <a:ext cx="1184001" cy="611281"/>
          </a:xfrm>
          <a:prstGeom prst="cloud">
            <a:avLst/>
          </a:prstGeom>
          <a:noFill/>
          <a:ln>
            <a:solidFill>
              <a:srgbClr val="00B0F0"/>
            </a:solidFill>
          </a:ln>
          <a:effectLst>
            <a:glow rad="635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185893" y="1514150"/>
            <a:ext cx="25086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LB" sz="4800" b="1" cap="none" spc="0" dirty="0" smtClean="0">
                <a:ln/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آية للحفظ!</a:t>
            </a: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loud 6"/>
          <p:cNvSpPr/>
          <p:nvPr/>
        </p:nvSpPr>
        <p:spPr>
          <a:xfrm>
            <a:off x="7055568" y="1231168"/>
            <a:ext cx="2855050" cy="1370662"/>
          </a:xfrm>
          <a:prstGeom prst="cloud">
            <a:avLst/>
          </a:prstGeom>
          <a:noFill/>
          <a:ln>
            <a:solidFill>
              <a:srgbClr val="00B0F0"/>
            </a:solidFill>
          </a:ln>
          <a:effectLst>
            <a:glow rad="635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361" y="2576894"/>
            <a:ext cx="2736272" cy="2708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09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1376680" y="925608"/>
            <a:ext cx="9022080" cy="44399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LB" dirty="0" smtClean="0"/>
              <a:t>لا أنقِد عهدي ولا أغير ما خرج من شفتيّ. مزمور 34:98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361" y="2576894"/>
            <a:ext cx="2736272" cy="270891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587373" y="1391242"/>
            <a:ext cx="705563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LB" sz="4000" b="1" dirty="0" smtClean="0">
                <a:solidFill>
                  <a:srgbClr val="7030A0"/>
                </a:solidFill>
              </a:rPr>
              <a:t>لا </a:t>
            </a:r>
            <a:r>
              <a:rPr lang="ar-LB" sz="4000" b="1" dirty="0">
                <a:solidFill>
                  <a:srgbClr val="7030A0"/>
                </a:solidFill>
              </a:rPr>
              <a:t>أنقِد عهدي ولا أغير ما خرج من شفتيّ. </a:t>
            </a:r>
            <a:r>
              <a:rPr lang="ar-LB" sz="4000" b="1" dirty="0" smtClean="0">
                <a:solidFill>
                  <a:srgbClr val="7030A0"/>
                </a:solidFill>
              </a:rPr>
              <a:t>مزمور٩۸:٣٤</a:t>
            </a:r>
            <a:endParaRPr lang="en-US" sz="40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2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ular Callout 7"/>
          <p:cNvSpPr/>
          <p:nvPr/>
        </p:nvSpPr>
        <p:spPr>
          <a:xfrm>
            <a:off x="1503525" y="869408"/>
            <a:ext cx="9022080" cy="44399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014565" y="2673869"/>
            <a:ext cx="362423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LB" sz="4800" b="1" cap="none" spc="0" dirty="0" smtClean="0">
                <a:ln/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الفصل ال</a:t>
            </a:r>
            <a:r>
              <a:rPr lang="ar-LB" sz="4800" b="1" dirty="0" smtClean="0">
                <a:ln/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رابع</a:t>
            </a:r>
            <a:r>
              <a:rPr lang="ar-LB" sz="4800" b="1" cap="none" spc="0" dirty="0" smtClean="0">
                <a:ln/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015" y="1601876"/>
            <a:ext cx="36385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42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ular Callout 7"/>
          <p:cNvSpPr/>
          <p:nvPr/>
        </p:nvSpPr>
        <p:spPr>
          <a:xfrm>
            <a:off x="1503525" y="869408"/>
            <a:ext cx="9022080" cy="44399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923772" y="739342"/>
            <a:ext cx="8829655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rtl="1">
              <a:lnSpc>
                <a:spcPct val="150000"/>
              </a:lnSpc>
            </a:pPr>
            <a:r>
              <a:rPr lang="ar-SA" sz="4800" b="1" dirty="0" smtClean="0">
                <a:solidFill>
                  <a:srgbClr val="7030A0"/>
                </a:solidFill>
              </a:rPr>
              <a:t>رح خبركن عن أحلى قصة</a:t>
            </a:r>
            <a:endParaRPr lang="en-US" sz="4800" b="1" dirty="0" smtClean="0">
              <a:solidFill>
                <a:srgbClr val="7030A0"/>
              </a:solidFill>
            </a:endParaRPr>
          </a:p>
          <a:p>
            <a:pPr algn="ctr" rtl="1">
              <a:lnSpc>
                <a:spcPct val="150000"/>
              </a:lnSpc>
            </a:pPr>
            <a:r>
              <a:rPr lang="ar-SA" sz="4800" b="1" dirty="0" smtClean="0">
                <a:solidFill>
                  <a:srgbClr val="7030A0"/>
                </a:solidFill>
              </a:rPr>
              <a:t>أعظم قصة لكل الناس </a:t>
            </a:r>
            <a:endParaRPr lang="en-US" sz="4800" b="1" dirty="0" smtClean="0">
              <a:solidFill>
                <a:srgbClr val="7030A0"/>
              </a:solidFill>
            </a:endParaRPr>
          </a:p>
          <a:p>
            <a:pPr algn="ctr" rtl="1">
              <a:lnSpc>
                <a:spcPct val="150000"/>
              </a:lnSpc>
            </a:pPr>
            <a:r>
              <a:rPr lang="ar-SA" sz="4800" b="1" dirty="0" smtClean="0">
                <a:solidFill>
                  <a:srgbClr val="7030A0"/>
                </a:solidFill>
              </a:rPr>
              <a:t>كيف الله اجا تيخلصنا</a:t>
            </a:r>
            <a:endParaRPr lang="en-US" sz="4800" b="1" dirty="0" smtClean="0">
              <a:solidFill>
                <a:srgbClr val="7030A0"/>
              </a:solidFill>
            </a:endParaRPr>
          </a:p>
          <a:p>
            <a:pPr algn="ctr" rtl="1">
              <a:lnSpc>
                <a:spcPct val="150000"/>
              </a:lnSpc>
            </a:pPr>
            <a:r>
              <a:rPr lang="ar-SA" sz="4800" b="1" dirty="0" smtClean="0">
                <a:solidFill>
                  <a:srgbClr val="7030A0"/>
                </a:solidFill>
              </a:rPr>
              <a:t>وهيدا الخطة من الأساس *2</a:t>
            </a:r>
            <a:endParaRPr lang="en-US" sz="4800" b="1" dirty="0" smtClean="0">
              <a:solidFill>
                <a:srgbClr val="7030A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4800" b="1" dirty="0">
                <a:solidFill>
                  <a:srgbClr val="7030A0"/>
                </a:solidFill>
              </a:rPr>
              <a:t>  </a:t>
            </a: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548" y="1220390"/>
            <a:ext cx="2941320" cy="360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96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ular Callout 7"/>
          <p:cNvSpPr/>
          <p:nvPr/>
        </p:nvSpPr>
        <p:spPr>
          <a:xfrm>
            <a:off x="1503525" y="869408"/>
            <a:ext cx="9022080" cy="44399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548" y="1220390"/>
            <a:ext cx="2941320" cy="360561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047067" y="144746"/>
            <a:ext cx="6696055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sz="4800" b="1" cap="none" spc="0" dirty="0" smtClean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rtl="1">
              <a:lnSpc>
                <a:spcPct val="150000"/>
              </a:lnSpc>
            </a:pPr>
            <a:r>
              <a:rPr lang="ar-SA" sz="4800" b="1" dirty="0">
                <a:solidFill>
                  <a:srgbClr val="7030A0"/>
                </a:solidFill>
              </a:rPr>
              <a:t>يلي خالق هيدا الكون</a:t>
            </a:r>
            <a:endParaRPr lang="en-US" sz="4800" b="1" dirty="0">
              <a:solidFill>
                <a:srgbClr val="7030A0"/>
              </a:solidFill>
            </a:endParaRPr>
          </a:p>
          <a:p>
            <a:pPr algn="ctr" rtl="1">
              <a:lnSpc>
                <a:spcPct val="150000"/>
              </a:lnSpc>
            </a:pPr>
            <a:r>
              <a:rPr lang="ar-SA" sz="4800" b="1" dirty="0">
                <a:solidFill>
                  <a:srgbClr val="7030A0"/>
                </a:solidFill>
              </a:rPr>
              <a:t>ضحّى الخطة من الأساس</a:t>
            </a:r>
            <a:endParaRPr lang="en-US" sz="4800" b="1" dirty="0">
              <a:solidFill>
                <a:srgbClr val="7030A0"/>
              </a:solidFill>
            </a:endParaRPr>
          </a:p>
          <a:p>
            <a:pPr algn="ctr" rtl="1">
              <a:lnSpc>
                <a:spcPct val="150000"/>
              </a:lnSpc>
            </a:pPr>
            <a:r>
              <a:rPr lang="ar-SA" sz="4800" b="1" dirty="0">
                <a:solidFill>
                  <a:srgbClr val="7030A0"/>
                </a:solidFill>
              </a:rPr>
              <a:t>أجمل شي بهالخبريّة </a:t>
            </a:r>
            <a:endParaRPr lang="en-US" sz="4800" b="1" dirty="0">
              <a:solidFill>
                <a:srgbClr val="7030A0"/>
              </a:solidFill>
            </a:endParaRPr>
          </a:p>
          <a:p>
            <a:pPr algn="ctr" rtl="1">
              <a:lnSpc>
                <a:spcPct val="150000"/>
              </a:lnSpc>
            </a:pPr>
            <a:r>
              <a:rPr lang="ar-SA" sz="4800" b="1" dirty="0">
                <a:solidFill>
                  <a:srgbClr val="7030A0"/>
                </a:solidFill>
              </a:rPr>
              <a:t>مات ليعطيك حياة أبدية</a:t>
            </a:r>
            <a:endParaRPr lang="en-US" sz="4800" b="1" dirty="0">
              <a:solidFill>
                <a:srgbClr val="7030A0"/>
              </a:solidFill>
            </a:endParaRPr>
          </a:p>
          <a:p>
            <a:pPr algn="ctr"/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77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ular Callout 7"/>
          <p:cNvSpPr/>
          <p:nvPr/>
        </p:nvSpPr>
        <p:spPr>
          <a:xfrm>
            <a:off x="1503525" y="869408"/>
            <a:ext cx="9022080" cy="44399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548" y="1220390"/>
            <a:ext cx="2941320" cy="360561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951480" y="17340"/>
            <a:ext cx="9646920" cy="62564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rtl="1"/>
            <a:r>
              <a:rPr lang="en-US" sz="4800" dirty="0"/>
              <a:t> </a:t>
            </a:r>
          </a:p>
          <a:p>
            <a:pPr algn="ctr" rtl="1">
              <a:lnSpc>
                <a:spcPct val="150000"/>
              </a:lnSpc>
            </a:pPr>
            <a:r>
              <a:rPr lang="ar-SA" sz="4800" b="1" dirty="0">
                <a:solidFill>
                  <a:srgbClr val="7030A0"/>
                </a:solidFill>
              </a:rPr>
              <a:t>نحنا جينا </a:t>
            </a:r>
            <a:r>
              <a:rPr lang="ar-SA" sz="4800" b="1" dirty="0" smtClean="0">
                <a:solidFill>
                  <a:srgbClr val="7030A0"/>
                </a:solidFill>
              </a:rPr>
              <a:t>تنخبركن</a:t>
            </a:r>
            <a:endParaRPr lang="en-US" sz="4800" b="1" dirty="0" smtClean="0">
              <a:solidFill>
                <a:srgbClr val="7030A0"/>
              </a:solidFill>
            </a:endParaRPr>
          </a:p>
          <a:p>
            <a:pPr algn="ctr" rtl="1">
              <a:lnSpc>
                <a:spcPct val="150000"/>
              </a:lnSpc>
            </a:pPr>
            <a:r>
              <a:rPr lang="ar-SA" sz="4800" b="1" dirty="0" smtClean="0">
                <a:solidFill>
                  <a:srgbClr val="7030A0"/>
                </a:solidFill>
              </a:rPr>
              <a:t> </a:t>
            </a:r>
            <a:r>
              <a:rPr lang="ar-SA" sz="4800" b="1" dirty="0">
                <a:solidFill>
                  <a:srgbClr val="7030A0"/>
                </a:solidFill>
              </a:rPr>
              <a:t>عن أحل قصة بكل الكون</a:t>
            </a:r>
            <a:endParaRPr lang="en-US" sz="4800" b="1" dirty="0">
              <a:solidFill>
                <a:srgbClr val="7030A0"/>
              </a:solidFill>
            </a:endParaRPr>
          </a:p>
          <a:p>
            <a:pPr algn="ctr" rtl="1">
              <a:lnSpc>
                <a:spcPct val="150000"/>
              </a:lnSpc>
            </a:pPr>
            <a:r>
              <a:rPr lang="ar-SA" sz="4800" b="1" dirty="0">
                <a:solidFill>
                  <a:srgbClr val="7030A0"/>
                </a:solidFill>
              </a:rPr>
              <a:t>عندك رفيق اسمو يسوع </a:t>
            </a:r>
            <a:r>
              <a:rPr lang="ar-SA" sz="4800" b="1" dirty="0" smtClean="0">
                <a:solidFill>
                  <a:srgbClr val="7030A0"/>
                </a:solidFill>
              </a:rPr>
              <a:t>،</a:t>
            </a:r>
            <a:endParaRPr lang="en-US" sz="4800" b="1" dirty="0" smtClean="0">
              <a:solidFill>
                <a:srgbClr val="7030A0"/>
              </a:solidFill>
            </a:endParaRPr>
          </a:p>
          <a:p>
            <a:pPr algn="ctr" rtl="1">
              <a:lnSpc>
                <a:spcPct val="150000"/>
              </a:lnSpc>
            </a:pPr>
            <a:r>
              <a:rPr lang="ar-SA" sz="4800" b="1" dirty="0" smtClean="0">
                <a:solidFill>
                  <a:srgbClr val="7030A0"/>
                </a:solidFill>
              </a:rPr>
              <a:t> </a:t>
            </a:r>
            <a:r>
              <a:rPr lang="ar-SA" sz="4800" b="1" dirty="0">
                <a:solidFill>
                  <a:srgbClr val="7030A0"/>
                </a:solidFill>
              </a:rPr>
              <a:t>هو حدك وين ما تكون …</a:t>
            </a:r>
            <a:endParaRPr lang="en-US" sz="4800" b="1" dirty="0">
              <a:solidFill>
                <a:srgbClr val="7030A0"/>
              </a:solidFill>
            </a:endParaRPr>
          </a:p>
          <a:p>
            <a:pPr algn="ctr">
              <a:lnSpc>
                <a:spcPct val="150000"/>
              </a:lnSpc>
            </a:pP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6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375146" y="1342611"/>
            <a:ext cx="362423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LB" sz="4800" b="1" cap="none" spc="0" dirty="0" smtClean="0">
                <a:ln/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الترحيب:</a:t>
            </a: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1503525" y="869408"/>
            <a:ext cx="9022080" cy="44399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901367" y="1342610"/>
            <a:ext cx="362423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LB" sz="4800" b="1" cap="none" spc="0" dirty="0" smtClean="0">
                <a:ln/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الترحيب</a:t>
            </a: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153" y="1730789"/>
            <a:ext cx="1733550" cy="26384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021" y="1160708"/>
            <a:ext cx="22574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94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rgbClr val="DA1E0A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1499325" y="873759"/>
            <a:ext cx="9022080" cy="44399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079984" y="1566923"/>
            <a:ext cx="44414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LB" sz="4800" b="1" cap="none" spc="0" dirty="0" smtClean="0">
                <a:ln/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فيديو الميلاد</a:t>
            </a: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144" y="1982421"/>
            <a:ext cx="4905174" cy="314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11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rgbClr val="99CC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1499325" y="873759"/>
            <a:ext cx="9022080" cy="44399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079984" y="1566923"/>
            <a:ext cx="44414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LB" sz="4800" b="1" dirty="0" smtClean="0">
                <a:ln/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اربح في دقيقة</a:t>
            </a: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028" y="2397920"/>
            <a:ext cx="67056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835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rgbClr val="FF0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1503525" y="869408"/>
            <a:ext cx="9022080" cy="4439920"/>
          </a:xfrm>
          <a:prstGeom prst="wedgeRoundRectCallout">
            <a:avLst>
              <a:gd name="adj1" fmla="val -35214"/>
              <a:gd name="adj2" fmla="val 68736"/>
              <a:gd name="adj3" fmla="val 16667"/>
            </a:avLst>
          </a:prstGeom>
          <a:solidFill>
            <a:schemeClr val="bg1"/>
          </a:solidFill>
          <a:ln w="34925" cmpd="sng">
            <a:solidFill>
              <a:schemeClr val="tx1"/>
            </a:solidFill>
          </a:ln>
          <a:effectLst>
            <a:glow rad="1524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079984" y="1566923"/>
            <a:ext cx="444142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LB" sz="4800" b="1" dirty="0" smtClean="0">
                <a:ln/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دعوة التلاميذ</a:t>
            </a:r>
            <a:endParaRPr lang="en-US" sz="4800" b="1" cap="none" spc="0" dirty="0">
              <a:ln/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710" y="2099256"/>
            <a:ext cx="4906851" cy="30522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4343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78</Words>
  <Application>Microsoft Office PowerPoint</Application>
  <PresentationFormat>Widescreen</PresentationFormat>
  <Paragraphs>26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New Heights</dc:creator>
  <cp:lastModifiedBy>MOUSSA</cp:lastModifiedBy>
  <cp:revision>24</cp:revision>
  <dcterms:created xsi:type="dcterms:W3CDTF">2018-01-23T10:47:27Z</dcterms:created>
  <dcterms:modified xsi:type="dcterms:W3CDTF">2018-02-23T13:18:50Z</dcterms:modified>
</cp:coreProperties>
</file>